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0E9A9-04F3-4B1F-9F3D-2EBEC7771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E71F6D-B924-4022-8680-A4DF70864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3D5CEC-C7C2-4654-8329-97E2C6CB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2F219C-0BA0-4C62-8838-43CD95AC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AE4711-6BAF-4943-B3A8-347BC3B0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D529A-E926-4DD7-A439-89727CDD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6FA868-7C37-49FA-972D-9D393D8C2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228702-5891-4609-9A53-DB533698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4F239C-8AB4-48EE-B8C0-2185AE7F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5D9393-C373-47D8-BBC7-B546EA5A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7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F93852-6317-4020-8AF6-283A13DD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83E344-4B34-4D26-BBB2-5602F2F9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82A0DB-7F40-494F-8630-9E7C2BF4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F3B738-6D4E-4778-81D6-D1594464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57550F-B8FF-4892-8B0E-E465E2E2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24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09B09-BECC-4A21-8787-D7149810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CF0DE-FFFF-4B60-9AFA-7FBCCD5F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2B01D-92F7-4499-B0F9-DC91801D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0E2A6-279C-424A-9A56-6D2D5323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7743AD-56C4-4C92-8953-CCFD3171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6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A821F-8BD1-409B-BD16-529F94F6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543527-3CEF-41DA-AB29-53D8CBAC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18A6F5-273F-40DB-A9AA-96601134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D73132-9695-4CB7-B8E8-7BC770B7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5E9FA8-0B08-4EFA-9AC1-B45F9A6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59E8D-2413-4A14-957E-267644C5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90C96-5557-47A9-AE6C-E10746F3C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0A7091-E828-4B3E-BA38-3B271E92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E7BD37-1FDB-48D0-AD8D-0EDB0631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219413-0336-4003-A9F8-5E506AA5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47C1-9F63-4643-B863-1AEFF587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9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83E45-5EE9-4903-AE4B-A532BAA2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D924D-0ED7-4EA5-BADF-EBEDBD53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576C71-F6B0-4977-9D67-6418D2AED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B0DE78-450C-497E-B99F-8FF2CED7D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6286E5-ECC7-49E8-91A7-553439A36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4D5745-DEFD-46F9-AB1C-EF5C3345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A3B6E0-601B-4F7F-844B-2B5A4C21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9AECF2-20F0-44C3-954D-A2138A24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0B7F7-05EF-4F5B-AB4C-35003E6B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1C2C2F-7941-4EC9-9169-2A859B61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57B2D5D-6492-4BA3-B684-C38DC3D4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CB1EA8-CC39-43A9-8888-0EC2CDCE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60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C00CB8-97F2-4163-9568-DC8B290E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24CA4B-C346-4E20-80D1-00E1923A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D7AFF6-C339-475C-A984-AA8FDF9B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09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FB59E-6A12-45DC-A86C-484AA689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C9ED0-46AC-43EA-BC79-CF2EE213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F55C37-A3B1-4788-A8BF-3ADEC230E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71381A-C6ED-4A38-8A34-8C767EDB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641915-46F8-46E9-85C7-3CCF847D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CF4C6B-3FF6-4C55-982F-4C64B9DD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03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3CB8A-3BC9-41E8-8750-2453CF23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E7BB10-AC96-4999-853E-F6EC6746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1BA1DD-C071-4209-9EE0-5655F5E9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9A02B7-DE9C-4CC1-ACD3-B1BD828F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295D25-F800-4C85-8A41-9E6CE606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493F1-677B-49E8-8FA3-E16B5A86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5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72CCF-D2FB-4A07-93CD-F989A58F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772153-E4F4-4E67-8A86-3FA1E308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62B103-98B6-4428-935D-D72C771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B4C6-63AC-4235-B21A-44C09B2550C7}" type="datetimeFigureOut">
              <a:rPr lang="nl-NL" smtClean="0"/>
              <a:t>15-5-2021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6E05B-37B2-4060-B4AC-F66A7500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C25D8-177E-4E67-BB35-A83229F11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ACD7-0F56-4AAA-8A1D-4F5B99BE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3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s@rvhonte.nl" TargetMode="External"/><Relationship Id="rId2" Type="http://schemas.openxmlformats.org/officeDocument/2006/relationships/hyperlink" Target="mailto:support@focusonyoursport.n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jn.roeien.nl/log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4838C-C11E-472C-90DB-6BE181872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Introductie FOYS </a:t>
            </a:r>
            <a:br>
              <a:rPr lang="nl-NL" b="1" dirty="0"/>
            </a:br>
            <a:r>
              <a:rPr lang="nl-NL" b="1" dirty="0"/>
              <a:t>bij Roeivereniging </a:t>
            </a:r>
            <a:r>
              <a:rPr lang="nl-NL" b="1" dirty="0" err="1"/>
              <a:t>Honte</a:t>
            </a: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8321CD-E51A-40B3-ACE8-80CE4882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48" y="3793088"/>
            <a:ext cx="2324424" cy="1667108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12D92EC-73B0-455E-9CC0-1EB24A76B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3762449"/>
            <a:ext cx="5207000" cy="18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8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2AD2E-EA88-4556-B87E-3053B583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0F7564-6AC8-4CFD-8DCF-45F4D09B7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86013"/>
            <a:ext cx="5157787" cy="653876"/>
          </a:xfrm>
        </p:spPr>
        <p:txBody>
          <a:bodyPr/>
          <a:lstStyle/>
          <a:p>
            <a:r>
              <a:rPr lang="nl-NL" dirty="0"/>
              <a:t>Technische vragen/helpdesk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C3F479-D876-4307-AD8D-873F08B0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09925"/>
            <a:ext cx="5157787" cy="2924175"/>
          </a:xfrm>
        </p:spPr>
        <p:txBody>
          <a:bodyPr/>
          <a:lstStyle/>
          <a:p>
            <a:r>
              <a:rPr lang="nl-NL" dirty="0"/>
              <a:t>KNRB FOYS helpdesk </a:t>
            </a:r>
          </a:p>
          <a:p>
            <a:r>
              <a:rPr lang="nl-NL" dirty="0">
                <a:hlinkClick r:id="rId2"/>
              </a:rPr>
              <a:t>support@focusonyoursport.nl</a:t>
            </a:r>
            <a:r>
              <a:rPr lang="nl-NL" dirty="0"/>
              <a:t> </a:t>
            </a:r>
          </a:p>
          <a:p>
            <a:r>
              <a:rPr lang="nl-NL" u="sng" dirty="0">
                <a:solidFill>
                  <a:schemeClr val="accent1"/>
                </a:solidFill>
              </a:rPr>
              <a:t>knrb.nl/voor-verenigingen/ nieuw-</a:t>
            </a:r>
            <a:r>
              <a:rPr lang="nl-NL" u="sng" dirty="0" err="1">
                <a:solidFill>
                  <a:schemeClr val="accent1"/>
                </a:solidFill>
              </a:rPr>
              <a:t>knrb</a:t>
            </a:r>
            <a:r>
              <a:rPr lang="nl-NL" u="sng" dirty="0">
                <a:solidFill>
                  <a:schemeClr val="accent1"/>
                </a:solidFill>
              </a:rPr>
              <a:t>-platform-</a:t>
            </a:r>
            <a:r>
              <a:rPr lang="nl-NL" u="sng" dirty="0" err="1">
                <a:solidFill>
                  <a:schemeClr val="accent1"/>
                </a:solidFill>
              </a:rPr>
              <a:t>foys</a:t>
            </a:r>
            <a:r>
              <a:rPr lang="nl-NL" u="sng" dirty="0">
                <a:solidFill>
                  <a:schemeClr val="accent1"/>
                </a:solidFill>
              </a:rPr>
              <a:t>/</a:t>
            </a:r>
            <a:r>
              <a:rPr lang="nl-NL" dirty="0"/>
              <a:t>   &gt; </a:t>
            </a:r>
            <a:r>
              <a:rPr lang="nl-NL" dirty="0" err="1"/>
              <a:t>veelgestelde</a:t>
            </a:r>
            <a:r>
              <a:rPr lang="nl-NL" dirty="0"/>
              <a:t> vragen</a:t>
            </a:r>
          </a:p>
          <a:p>
            <a:r>
              <a:rPr lang="nl-NL" dirty="0"/>
              <a:t>020-3032412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88DBD1-DA00-4604-B846-0D0FE8CD1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6013"/>
            <a:ext cx="5183188" cy="653876"/>
          </a:xfrm>
        </p:spPr>
        <p:txBody>
          <a:bodyPr/>
          <a:lstStyle/>
          <a:p>
            <a:r>
              <a:rPr lang="nl-NL" dirty="0"/>
              <a:t>Inhoudelijke vragen/RV </a:t>
            </a:r>
            <a:r>
              <a:rPr lang="nl-NL" dirty="0" err="1"/>
              <a:t>Honte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571B51-D48A-4316-BD35-26EE877D1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09925"/>
            <a:ext cx="5183188" cy="2924175"/>
          </a:xfrm>
        </p:spPr>
        <p:txBody>
          <a:bodyPr/>
          <a:lstStyle/>
          <a:p>
            <a:r>
              <a:rPr lang="nl-NL" dirty="0"/>
              <a:t>Sigrid Jansen (secretaris)</a:t>
            </a:r>
          </a:p>
          <a:p>
            <a:r>
              <a:rPr lang="nl-NL" dirty="0">
                <a:hlinkClick r:id="rId3"/>
              </a:rPr>
              <a:t>secretaris@rvhonte.nl</a:t>
            </a:r>
            <a:endParaRPr lang="nl-NL" dirty="0"/>
          </a:p>
          <a:p>
            <a:r>
              <a:rPr lang="nl-NL" dirty="0"/>
              <a:t>06-28226153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A7CC1E8-33C2-40C2-8FC9-29A1901E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498" y="931630"/>
            <a:ext cx="2324424" cy="1667108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5458887-FC0D-4315-A01B-31DCAD2E9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10" y="1300623"/>
            <a:ext cx="3595850" cy="1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1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939FE-9153-4A45-96D8-2261EEDE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0" y="2276476"/>
            <a:ext cx="4540250" cy="4095750"/>
          </a:xfrm>
        </p:spPr>
        <p:txBody>
          <a:bodyPr/>
          <a:lstStyle/>
          <a:p>
            <a:pPr marL="0" indent="0">
              <a:buNone/>
            </a:pPr>
            <a:r>
              <a:rPr lang="nl-NL" b="1" i="1" dirty="0">
                <a:solidFill>
                  <a:schemeClr val="accent1"/>
                </a:solidFill>
              </a:rPr>
              <a:t>D</a:t>
            </a:r>
            <a:r>
              <a:rPr lang="nl-NL" b="1" i="1" dirty="0"/>
              <a:t>OEL</a:t>
            </a:r>
          </a:p>
          <a:p>
            <a:r>
              <a:rPr lang="nl-NL" dirty="0"/>
              <a:t>Eén platform met leden- en verenigingsinformatie (én aansluiting op de KNRB)</a:t>
            </a:r>
          </a:p>
          <a:p>
            <a:r>
              <a:rPr lang="nl-NL" dirty="0"/>
              <a:t>Om vrijwilligers te ontzorgen</a:t>
            </a:r>
          </a:p>
          <a:p>
            <a:r>
              <a:rPr lang="nl-NL" dirty="0"/>
              <a:t>Voor volledige en transparante communicatie naar de leden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D448D1-FA00-474E-93F6-8A63C16A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476885"/>
            <a:ext cx="6133427" cy="34378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BB09AD-263C-4AD9-870E-455E07C0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18" y="539281"/>
            <a:ext cx="1219920" cy="436080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65BCB8F-5793-4984-A083-1820C3901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243160"/>
            <a:ext cx="1671320" cy="5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FD9B5-AD9A-4515-A0ED-CCE3234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Mooie woorden, maar hoe ziet/zag de praktijk eruit bij </a:t>
            </a:r>
            <a:r>
              <a:rPr lang="nl-NL" dirty="0" err="1"/>
              <a:t>Honte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4E0FA5-E990-4965-B6AA-F165193B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53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Ledenadministratie</a:t>
            </a:r>
          </a:p>
          <a:p>
            <a:r>
              <a:rPr lang="nl-NL" dirty="0"/>
              <a:t>Ledenlijsten in Excel</a:t>
            </a:r>
          </a:p>
          <a:p>
            <a:r>
              <a:rPr lang="nl-NL" dirty="0"/>
              <a:t>Aparte Excels: roeidiploma’s, leden barcommissie, opzeggingen</a:t>
            </a:r>
          </a:p>
          <a:p>
            <a:r>
              <a:rPr lang="nl-NL" dirty="0"/>
              <a:t>Geen verbinding tussen die aparte Excels</a:t>
            </a:r>
          </a:p>
          <a:p>
            <a:r>
              <a:rPr lang="nl-NL" dirty="0"/>
              <a:t>Dubbele administratie (wijzigingen in meerdere bestanden)</a:t>
            </a:r>
          </a:p>
          <a:p>
            <a:r>
              <a:rPr lang="nl-NL" dirty="0"/>
              <a:t>Veel handmatige correcties</a:t>
            </a:r>
          </a:p>
          <a:p>
            <a:r>
              <a:rPr lang="nl-NL" dirty="0"/>
              <a:t>Etc.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C6A276E-E1AC-48E9-A7EA-D95A1BCEEA62}"/>
              </a:ext>
            </a:extLst>
          </p:cNvPr>
          <p:cNvSpPr txBox="1">
            <a:spLocks/>
          </p:cNvSpPr>
          <p:nvPr/>
        </p:nvSpPr>
        <p:spPr>
          <a:xfrm>
            <a:off x="5715000" y="1825625"/>
            <a:ext cx="470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We vroegen ons af… kunnen bepaalde dingen handiger?</a:t>
            </a:r>
          </a:p>
          <a:p>
            <a:r>
              <a:rPr lang="nl-NL" dirty="0"/>
              <a:t>Papieren afschrijfboek</a:t>
            </a:r>
          </a:p>
          <a:p>
            <a:r>
              <a:rPr lang="nl-NL" dirty="0"/>
              <a:t>Innen contributie in apart systeem (</a:t>
            </a:r>
            <a:r>
              <a:rPr lang="nl-NL" dirty="0" err="1"/>
              <a:t>ClubCollect</a:t>
            </a:r>
            <a:r>
              <a:rPr lang="nl-NL" dirty="0"/>
              <a:t>)</a:t>
            </a:r>
          </a:p>
          <a:p>
            <a:r>
              <a:rPr lang="nl-NL" dirty="0"/>
              <a:t>Verstrekken inlogcodes voor website in apart systeem</a:t>
            </a:r>
          </a:p>
          <a:p>
            <a:r>
              <a:rPr lang="nl-NL" dirty="0"/>
              <a:t>Communicatie via een app</a:t>
            </a:r>
          </a:p>
          <a:p>
            <a:r>
              <a:rPr lang="nl-NL" dirty="0"/>
              <a:t>Betalen aan de bar zonder contant geld</a:t>
            </a:r>
          </a:p>
          <a:p>
            <a:r>
              <a:rPr lang="nl-NL" dirty="0"/>
              <a:t>Etc.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1F8434E-B4BA-4C74-97A5-BD48D0114F0F}"/>
              </a:ext>
            </a:extLst>
          </p:cNvPr>
          <p:cNvSpPr txBox="1"/>
          <p:nvPr/>
        </p:nvSpPr>
        <p:spPr>
          <a:xfrm>
            <a:off x="838200" y="2009775"/>
            <a:ext cx="4610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0" dirty="0">
                <a:solidFill>
                  <a:srgbClr val="FF0000">
                    <a:alpha val="50000"/>
                  </a:srgbClr>
                </a:solidFill>
                <a:sym typeface="Wingdings 2" panose="05020102010507070707" pitchFamily="18" charset="2"/>
              </a:rPr>
              <a:t></a:t>
            </a:r>
            <a:endParaRPr lang="nl-NL" sz="30000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CBDD46-225E-4AFE-88A9-01131203668D}"/>
              </a:ext>
            </a:extLst>
          </p:cNvPr>
          <p:cNvSpPr txBox="1"/>
          <p:nvPr/>
        </p:nvSpPr>
        <p:spPr>
          <a:xfrm>
            <a:off x="6096000" y="1990725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0" dirty="0">
                <a:solidFill>
                  <a:schemeClr val="accent6">
                    <a:lumMod val="75000"/>
                    <a:alpha val="50000"/>
                  </a:schemeClr>
                </a:solidFill>
                <a:sym typeface="Wingdings" panose="05000000000000000000" pitchFamily="2" charset="2"/>
              </a:rPr>
              <a:t></a:t>
            </a:r>
            <a:endParaRPr lang="nl-NL" sz="30000" dirty="0">
              <a:solidFill>
                <a:schemeClr val="accent6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E49A8B-B10F-412F-A7A1-736D4243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12318"/>
            <a:ext cx="11338748" cy="61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6CC22-BBB6-4E56-904E-706184C7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betekent dit voor </a:t>
            </a:r>
            <a:r>
              <a:rPr lang="nl-NL" dirty="0" err="1"/>
              <a:t>Honte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39EABA-903C-4569-98A2-8A1AE5F1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40" y="1501607"/>
            <a:ext cx="8448040" cy="629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Uitgebreide webapplicatie voor vrijwilligers (‘backend’)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3958A4-1EA8-453C-91ED-0BA83F14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77" y="1990071"/>
            <a:ext cx="4664710" cy="1995980"/>
          </a:xfrm>
          <a:prstGeom prst="rect">
            <a:avLst/>
          </a:prstGeom>
        </p:spPr>
      </p:pic>
      <p:sp>
        <p:nvSpPr>
          <p:cNvPr id="6" name="Pijl: links 5">
            <a:extLst>
              <a:ext uri="{FF2B5EF4-FFF2-40B4-BE49-F238E27FC236}">
                <a16:creationId xmlns:a16="http://schemas.microsoft.com/office/drawing/2014/main" id="{F6094335-521B-4B92-A9E6-69771169D04F}"/>
              </a:ext>
            </a:extLst>
          </p:cNvPr>
          <p:cNvSpPr/>
          <p:nvPr/>
        </p:nvSpPr>
        <p:spPr>
          <a:xfrm rot="17913313">
            <a:off x="3705225" y="3767333"/>
            <a:ext cx="397509" cy="7742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39CA3F0A-88FE-49C9-8DA8-BFF8CA4180DC}"/>
              </a:ext>
            </a:extLst>
          </p:cNvPr>
          <p:cNvSpPr/>
          <p:nvPr/>
        </p:nvSpPr>
        <p:spPr>
          <a:xfrm rot="13615770">
            <a:off x="8177481" y="3767333"/>
            <a:ext cx="397509" cy="7742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3D3B95-5089-4549-8E52-BF9DFF58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671" y="3609888"/>
            <a:ext cx="1522809" cy="28829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A9B6D5-D662-494C-B644-910E765EE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3" y="4415205"/>
            <a:ext cx="3701632" cy="207767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AEA6B5B-24F0-4D0E-84DA-2F53B37800B0}"/>
              </a:ext>
            </a:extLst>
          </p:cNvPr>
          <p:cNvSpPr txBox="1">
            <a:spLocks/>
          </p:cNvSpPr>
          <p:nvPr/>
        </p:nvSpPr>
        <p:spPr>
          <a:xfrm>
            <a:off x="701040" y="3997157"/>
            <a:ext cx="2261235" cy="6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Mijn.roeien.nl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FC322091-E099-4E6C-87AB-7229102B7276}"/>
              </a:ext>
            </a:extLst>
          </p:cNvPr>
          <p:cNvSpPr txBox="1">
            <a:spLocks/>
          </p:cNvSpPr>
          <p:nvPr/>
        </p:nvSpPr>
        <p:spPr>
          <a:xfrm>
            <a:off x="8651681" y="3164907"/>
            <a:ext cx="2261235" cy="629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App Roeien.nl</a:t>
            </a:r>
          </a:p>
        </p:txBody>
      </p:sp>
    </p:spTree>
    <p:extLst>
      <p:ext uri="{BB962C8B-B14F-4D97-AF65-F5344CB8AC3E}">
        <p14:creationId xmlns:p14="http://schemas.microsoft.com/office/powerpoint/2010/main" val="14665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C1462-E22A-49BC-8D15-ABC04325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kunnen we er (nu) 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AFE13E-D6E5-4CC7-9A69-16351F49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 err="1"/>
              <a:t>Honte</a:t>
            </a:r>
            <a:r>
              <a:rPr lang="nl-NL" dirty="0"/>
              <a:t> look &amp; feel</a:t>
            </a:r>
          </a:p>
          <a:p>
            <a:pPr lvl="1"/>
            <a:r>
              <a:rPr lang="nl-NL" dirty="0"/>
              <a:t>Club logo</a:t>
            </a:r>
          </a:p>
          <a:p>
            <a:pPr lvl="1"/>
            <a:r>
              <a:rPr lang="nl-NL" dirty="0"/>
              <a:t>Club info</a:t>
            </a:r>
          </a:p>
          <a:p>
            <a:pPr lvl="1"/>
            <a:r>
              <a:rPr lang="nl-NL" dirty="0"/>
              <a:t>Sponsors</a:t>
            </a:r>
          </a:p>
          <a:p>
            <a:r>
              <a:rPr lang="nl-NL" dirty="0"/>
              <a:t>Digitale ledenpas</a:t>
            </a:r>
          </a:p>
          <a:p>
            <a:pPr lvl="1"/>
            <a:r>
              <a:rPr lang="nl-NL" dirty="0"/>
              <a:t>Foto (Smoelenboek)</a:t>
            </a:r>
          </a:p>
          <a:p>
            <a:pPr lvl="1"/>
            <a:r>
              <a:rPr lang="nl-NL" dirty="0"/>
              <a:t>NAW &gt; lid kan dit zelf wijzigen</a:t>
            </a:r>
          </a:p>
          <a:p>
            <a:pPr lvl="1"/>
            <a:r>
              <a:rPr lang="nl-NL" dirty="0"/>
              <a:t>Wedstrijdlicentie &gt; lid kan dit zelf aanvragen</a:t>
            </a:r>
          </a:p>
          <a:p>
            <a:pPr lvl="1"/>
            <a:r>
              <a:rPr lang="nl-NL" dirty="0"/>
              <a:t>Roeikwalificaties</a:t>
            </a:r>
          </a:p>
          <a:p>
            <a:pPr lvl="1"/>
            <a:r>
              <a:rPr lang="nl-NL" dirty="0"/>
              <a:t>Digitale ledenlijst</a:t>
            </a:r>
          </a:p>
          <a:p>
            <a:pPr lvl="1"/>
            <a:r>
              <a:rPr lang="nl-NL" dirty="0"/>
              <a:t>Team aanmaken</a:t>
            </a:r>
          </a:p>
          <a:p>
            <a:r>
              <a:rPr lang="nl-NL" dirty="0"/>
              <a:t>Nieuws</a:t>
            </a:r>
          </a:p>
          <a:p>
            <a:pPr lvl="1"/>
            <a:r>
              <a:rPr lang="nl-NL" dirty="0"/>
              <a:t>Club nieuws</a:t>
            </a:r>
          </a:p>
          <a:p>
            <a:pPr lvl="1"/>
            <a:r>
              <a:rPr lang="nl-NL" dirty="0"/>
              <a:t>KNRB nieuws</a:t>
            </a:r>
          </a:p>
          <a:p>
            <a:pPr lvl="1"/>
            <a:r>
              <a:rPr lang="nl-NL" dirty="0"/>
              <a:t>Pushberichten van de club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062C7DA-0514-4516-BAD1-3AFBD317210F}"/>
              </a:ext>
            </a:extLst>
          </p:cNvPr>
          <p:cNvSpPr txBox="1">
            <a:spLocks/>
          </p:cNvSpPr>
          <p:nvPr/>
        </p:nvSpPr>
        <p:spPr>
          <a:xfrm>
            <a:off x="5983517" y="183288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Kalender</a:t>
            </a:r>
          </a:p>
          <a:p>
            <a:pPr lvl="1"/>
            <a:r>
              <a:rPr lang="nl-NL" dirty="0"/>
              <a:t>KNRB kalender, incl. wedstrijden, toertochten, events, etc.</a:t>
            </a:r>
          </a:p>
          <a:p>
            <a:pPr lvl="1"/>
            <a:r>
              <a:rPr lang="nl-NL" dirty="0"/>
              <a:t>Mijn kalender (vereniging- én team)</a:t>
            </a:r>
          </a:p>
          <a:p>
            <a:pPr lvl="1"/>
            <a:r>
              <a:rPr lang="nl-NL" dirty="0"/>
              <a:t>Aanmelden, betalen, aanwezigheid</a:t>
            </a:r>
          </a:p>
          <a:p>
            <a:r>
              <a:rPr lang="nl-NL" dirty="0"/>
              <a:t>Resultaten</a:t>
            </a:r>
          </a:p>
          <a:p>
            <a:pPr lvl="1"/>
            <a:r>
              <a:rPr lang="nl-NL" dirty="0"/>
              <a:t>(Persoonlijke) resultaten, ranglijsten, records</a:t>
            </a:r>
          </a:p>
          <a:p>
            <a:r>
              <a:rPr lang="nl-NL" dirty="0"/>
              <a:t>Boten reserveren</a:t>
            </a:r>
          </a:p>
          <a:p>
            <a:pPr lvl="1"/>
            <a:r>
              <a:rPr lang="nl-NL" dirty="0"/>
              <a:t>Vlootbeheer, schadeboek, vaarverbod</a:t>
            </a:r>
          </a:p>
          <a:p>
            <a:r>
              <a:rPr lang="nl-NL" dirty="0"/>
              <a:t>Wat kunnen we er straks mee?</a:t>
            </a:r>
          </a:p>
          <a:p>
            <a:pPr lvl="1"/>
            <a:r>
              <a:rPr lang="nl-NL" dirty="0"/>
              <a:t>Commissies (aanmelden, communicatie)</a:t>
            </a:r>
          </a:p>
          <a:p>
            <a:pPr lvl="1"/>
            <a:r>
              <a:rPr lang="nl-NL" dirty="0"/>
              <a:t>Contributienota</a:t>
            </a:r>
          </a:p>
          <a:p>
            <a:pPr lvl="1"/>
            <a:r>
              <a:rPr lang="nl-NL" dirty="0"/>
              <a:t>Betalen aan de bar</a:t>
            </a:r>
          </a:p>
          <a:p>
            <a:pPr lvl="1"/>
            <a:r>
              <a:rPr lang="nl-NL" dirty="0" err="1"/>
              <a:t>ClubStore</a:t>
            </a:r>
            <a:r>
              <a:rPr lang="nl-NL" dirty="0"/>
              <a:t> (kledingaankoop e.d.)</a:t>
            </a:r>
          </a:p>
          <a:p>
            <a:pPr lvl="1"/>
            <a:r>
              <a:rPr lang="nl-NL" dirty="0"/>
              <a:t>Boot reserveren bij andere vereniging</a:t>
            </a:r>
          </a:p>
        </p:txBody>
      </p:sp>
    </p:spTree>
    <p:extLst>
      <p:ext uri="{BB962C8B-B14F-4D97-AF65-F5344CB8AC3E}">
        <p14:creationId xmlns:p14="http://schemas.microsoft.com/office/powerpoint/2010/main" val="75788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26DDB1D-F340-44FC-9FDB-415216A01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43" y="621052"/>
            <a:ext cx="2906614" cy="5167315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8E8811E-B9B7-468D-AF70-5A36FFBE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0" y="621053"/>
            <a:ext cx="2906613" cy="51673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B9501F-602A-4235-8D07-54080C1E0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72" y="621053"/>
            <a:ext cx="2906613" cy="5167312"/>
          </a:xfrm>
          <a:prstGeom prst="rect">
            <a:avLst/>
          </a:prstGeom>
        </p:spPr>
      </p:pic>
      <p:pic>
        <p:nvPicPr>
          <p:cNvPr id="11" name="Afbeelding 10" descr="Afbeelding met tafel&#10;&#10;Automatisch gegenereerde beschrijving">
            <a:extLst>
              <a:ext uri="{FF2B5EF4-FFF2-40B4-BE49-F238E27FC236}">
                <a16:creationId xmlns:a16="http://schemas.microsoft.com/office/drawing/2014/main" id="{90CFDD57-6D52-4A49-AA35-9AFBE098B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13" y="621053"/>
            <a:ext cx="290661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7C7DB-664A-48F4-B3D1-44988FBC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Inloggen: sluit je nu aan!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B5BAB7-F4AC-40AF-882F-E6B8A4A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45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App Roeien.nl</a:t>
            </a:r>
          </a:p>
          <a:p>
            <a:r>
              <a:rPr lang="nl-NL" dirty="0"/>
              <a:t>Download app ‘Roeien.nl’ in Playstore</a:t>
            </a:r>
          </a:p>
          <a:p>
            <a:r>
              <a:rPr lang="nl-NL" dirty="0"/>
              <a:t>Gebruik je KNRB lidnummer van </a:t>
            </a:r>
            <a:r>
              <a:rPr lang="nl-NL" dirty="0" err="1"/>
              <a:t>Honte</a:t>
            </a:r>
            <a:endParaRPr lang="nl-NL" dirty="0"/>
          </a:p>
          <a:p>
            <a:r>
              <a:rPr lang="nl-NL" dirty="0"/>
              <a:t>Maak een eigen wachtwoord aan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Mijn.roeien.nl (website)</a:t>
            </a:r>
          </a:p>
          <a:p>
            <a:r>
              <a:rPr lang="nl-NL" dirty="0"/>
              <a:t>Ga naar </a:t>
            </a:r>
            <a:r>
              <a:rPr lang="nl-NL" dirty="0">
                <a:hlinkClick r:id="rId2"/>
              </a:rPr>
              <a:t>Mijn.Roeien.nl</a:t>
            </a:r>
            <a:r>
              <a:rPr lang="nl-NL" dirty="0"/>
              <a:t> en volg de instructies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Controleer gegevens en upload je foto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F516D1-0530-4AB8-ABEF-D7DF8B15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19" y="1516486"/>
            <a:ext cx="3785417" cy="44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1EE47-8E8E-435A-AD40-E50B554D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Boot reserveren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926ED67-2C60-4341-8964-92D028E33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83" y="1764029"/>
            <a:ext cx="2406015" cy="427736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A61239-3F0D-4083-96E3-64923D324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68" y="1764029"/>
            <a:ext cx="2406015" cy="42773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ADC904D-84C4-42F0-82D5-C9BE847B379B}"/>
              </a:ext>
            </a:extLst>
          </p:cNvPr>
          <p:cNvSpPr txBox="1"/>
          <p:nvPr/>
        </p:nvSpPr>
        <p:spPr>
          <a:xfrm>
            <a:off x="838200" y="1690688"/>
            <a:ext cx="5896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Boten kunnen zowel via </a:t>
            </a:r>
            <a:r>
              <a:rPr lang="nl-NL" sz="2400" dirty="0" err="1"/>
              <a:t>Mijn.roeien</a:t>
            </a:r>
            <a:r>
              <a:rPr lang="nl-NL" sz="2400" dirty="0"/>
              <a:t> als app Roeien worden gereserveerd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Werkwijze hetzelfde als bij papieren afschrijfboek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Mogelijk 7 dagen vooraf tot dag zelf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1 boot per persoon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Annuleer als je toch niet komt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(nog) niet gekoppeld aan roeikwalificaties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Testfase: start 1 september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Papieren afschrijfboek gaat dan weg!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Evaluatie en beslissing: 1 januari</a:t>
            </a:r>
          </a:p>
        </p:txBody>
      </p:sp>
    </p:spTree>
    <p:extLst>
      <p:ext uri="{BB962C8B-B14F-4D97-AF65-F5344CB8AC3E}">
        <p14:creationId xmlns:p14="http://schemas.microsoft.com/office/powerpoint/2010/main" val="1206107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425</Words>
  <Application>Microsoft Office PowerPoint</Application>
  <PresentationFormat>Breedbeeld</PresentationFormat>
  <Paragraphs>86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Introductie FOYS  bij Roeivereniging Honte</vt:lpstr>
      <vt:lpstr>PowerPoint-presentatie</vt:lpstr>
      <vt:lpstr>Mooie woorden, maar hoe ziet/zag de praktijk eruit bij Honte?</vt:lpstr>
      <vt:lpstr>PowerPoint-presentatie</vt:lpstr>
      <vt:lpstr>Wat betekent dit voor Honte?</vt:lpstr>
      <vt:lpstr>Wat kunnen we er (nu) mee?</vt:lpstr>
      <vt:lpstr>PowerPoint-presentatie</vt:lpstr>
      <vt:lpstr>Inloggen: sluit je nu aan!</vt:lpstr>
      <vt:lpstr>Boot reserveren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FOYS  bij Roeivereniging Honte</dc:title>
  <dc:creator>Hugo en Sigrid</dc:creator>
  <cp:lastModifiedBy>Hugo en Sigrid</cp:lastModifiedBy>
  <cp:revision>26</cp:revision>
  <dcterms:created xsi:type="dcterms:W3CDTF">2021-05-15T08:28:37Z</dcterms:created>
  <dcterms:modified xsi:type="dcterms:W3CDTF">2021-05-15T15:00:51Z</dcterms:modified>
</cp:coreProperties>
</file>